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0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4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6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04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15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54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3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0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4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8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2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4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9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5B54-4E4C-4392-9A97-1F62A6B2D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Weather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13595-F814-48B2-ADC6-B35ECBEE8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Autor: </a:t>
            </a:r>
            <a:r>
              <a:rPr lang="en-US" dirty="0" err="1"/>
              <a:t>MogLAN</a:t>
            </a:r>
            <a:r>
              <a:rPr lang="en-US" dirty="0"/>
              <a:t> ANDREI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0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AC68-EDC5-46DC-B4FC-DE0B4A40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45C5-D7B5-4C20-BFA3-EFB8455EA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C173-9201-4BBD-948E-066A7708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9" y="1816968"/>
            <a:ext cx="7436839" cy="48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1DAB-1C0C-4D16-8A22-E327EA66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Care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scopul</a:t>
            </a:r>
            <a:r>
              <a:rPr lang="en-US" sz="2800" dirty="0"/>
              <a:t> </a:t>
            </a:r>
            <a:r>
              <a:rPr lang="en-US" sz="2800" dirty="0" err="1"/>
              <a:t>acestei</a:t>
            </a:r>
            <a:r>
              <a:rPr lang="en-US" sz="2800" dirty="0"/>
              <a:t> </a:t>
            </a:r>
            <a:r>
              <a:rPr lang="en-US" sz="2800" dirty="0" err="1"/>
              <a:t>aplicatii</a:t>
            </a:r>
            <a:r>
              <a:rPr lang="en-US" sz="28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6E6D9-0661-4D14-B4E7-7347894BE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primul</a:t>
            </a:r>
            <a:r>
              <a:rPr lang="en-US" dirty="0"/>
              <a:t> rand, </a:t>
            </a:r>
            <a:r>
              <a:rPr lang="en-US" dirty="0" err="1"/>
              <a:t>vreau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specific ca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oferita</a:t>
            </a:r>
            <a:r>
              <a:rPr lang="en-US" dirty="0"/>
              <a:t> </a:t>
            </a:r>
            <a:r>
              <a:rPr lang="en-US" dirty="0" err="1"/>
              <a:t>oricarui</a:t>
            </a:r>
            <a:r>
              <a:rPr lang="en-US" dirty="0"/>
              <a:t> tip de om, om </a:t>
            </a:r>
            <a:r>
              <a:rPr lang="en-US" dirty="0" err="1"/>
              <a:t>simplu</a:t>
            </a:r>
            <a:r>
              <a:rPr lang="en-US" dirty="0"/>
              <a:t>, traveler, </a:t>
            </a:r>
            <a:r>
              <a:rPr lang="en-US" dirty="0" err="1"/>
              <a:t>agricultor</a:t>
            </a:r>
            <a:r>
              <a:rPr lang="en-US" dirty="0"/>
              <a:t>, </a:t>
            </a:r>
            <a:r>
              <a:rPr lang="en-US" dirty="0" err="1"/>
              <a:t>apicultor</a:t>
            </a:r>
            <a:r>
              <a:rPr lang="en-US" dirty="0"/>
              <a:t>.</a:t>
            </a:r>
          </a:p>
          <a:p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menita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concrete </a:t>
            </a:r>
            <a:r>
              <a:rPr lang="en-US" dirty="0" err="1"/>
              <a:t>si</a:t>
            </a:r>
            <a:r>
              <a:rPr lang="en-US" dirty="0"/>
              <a:t> concise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vremea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-o </a:t>
            </a:r>
            <a:r>
              <a:rPr lang="en-US" dirty="0" err="1"/>
              <a:t>anumita</a:t>
            </a:r>
            <a:r>
              <a:rPr lang="en-US" dirty="0"/>
              <a:t> zona, </a:t>
            </a:r>
            <a:r>
              <a:rPr lang="en-US" dirty="0" err="1"/>
              <a:t>informatii</a:t>
            </a:r>
            <a:r>
              <a:rPr lang="en-US" dirty="0"/>
              <a:t> precum, </a:t>
            </a:r>
            <a:r>
              <a:rPr lang="en-US" dirty="0" err="1"/>
              <a:t>temperatura</a:t>
            </a:r>
            <a:r>
              <a:rPr lang="en-US" dirty="0"/>
              <a:t>, </a:t>
            </a:r>
            <a:r>
              <a:rPr lang="en-US" dirty="0" err="1"/>
              <a:t>viteza</a:t>
            </a:r>
            <a:r>
              <a:rPr lang="en-US" dirty="0"/>
              <a:t> </a:t>
            </a:r>
            <a:r>
              <a:rPr lang="en-US" dirty="0" err="1"/>
              <a:t>vantului</a:t>
            </a:r>
            <a:r>
              <a:rPr lang="en-US" dirty="0"/>
              <a:t>, </a:t>
            </a:r>
            <a:r>
              <a:rPr lang="en-US" dirty="0" err="1"/>
              <a:t>umiditatea</a:t>
            </a:r>
            <a:r>
              <a:rPr lang="en-US" dirty="0"/>
              <a:t> din </a:t>
            </a:r>
            <a:r>
              <a:rPr lang="en-US" dirty="0" err="1"/>
              <a:t>atmosfera</a:t>
            </a:r>
            <a:r>
              <a:rPr lang="en-US" dirty="0"/>
              <a:t>.</a:t>
            </a:r>
          </a:p>
          <a:p>
            <a:r>
              <a:rPr lang="en-US" dirty="0"/>
              <a:t>Este 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proiectata</a:t>
            </a:r>
            <a:r>
              <a:rPr lang="en-US" dirty="0"/>
              <a:t> web, </a:t>
            </a:r>
            <a:r>
              <a:rPr lang="en-US" dirty="0" err="1"/>
              <a:t>pentru</a:t>
            </a:r>
            <a:r>
              <a:rPr lang="en-US" dirty="0"/>
              <a:t> a fi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conectarea</a:t>
            </a:r>
            <a:r>
              <a:rPr lang="en-US" dirty="0"/>
              <a:t> de pe </a:t>
            </a:r>
            <a:r>
              <a:rPr lang="en-US" dirty="0" err="1"/>
              <a:t>orice</a:t>
            </a:r>
            <a:r>
              <a:rPr lang="en-US" dirty="0"/>
              <a:t> device.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2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1A20-4323-4820-8FA3-34843B73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interactiune</a:t>
            </a:r>
            <a:r>
              <a:rPr lang="en-US" dirty="0"/>
              <a:t> cu </a:t>
            </a:r>
            <a:r>
              <a:rPr lang="en-US" dirty="0" err="1"/>
              <a:t>aplicatia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F0EC-092F-4A78-9749-6E3C80A9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Accesand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, ne sunt </a:t>
            </a:r>
            <a:r>
              <a:rPr lang="en-US" dirty="0" err="1"/>
              <a:t>oferite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optiuni</a:t>
            </a:r>
            <a:endParaRPr lang="en-US" dirty="0"/>
          </a:p>
          <a:p>
            <a:r>
              <a:rPr lang="en-US" dirty="0"/>
              <a:t>LOGIN SI REGISTER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D6B4E-E35C-4F12-B900-CFF953C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144000" cy="43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86F6-51B0-4E09-93E5-AC2963A3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Dupa</a:t>
            </a:r>
            <a:r>
              <a:rPr lang="en-US" sz="2800" dirty="0"/>
              <a:t> </a:t>
            </a:r>
            <a:r>
              <a:rPr lang="en-US" sz="2800" dirty="0" err="1"/>
              <a:t>alegerea</a:t>
            </a:r>
            <a:r>
              <a:rPr lang="en-US" sz="2800" dirty="0"/>
              <a:t> </a:t>
            </a:r>
            <a:r>
              <a:rPr lang="en-US" sz="2800" dirty="0" err="1"/>
              <a:t>optiunii</a:t>
            </a:r>
            <a:r>
              <a:rPr lang="en-US" sz="2800" dirty="0"/>
              <a:t> de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FC66C-67A4-49FD-AF94-8F5A9595A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 sunt </a:t>
            </a:r>
            <a:r>
              <a:rPr lang="en-US" dirty="0" err="1"/>
              <a:t>cerute</a:t>
            </a:r>
            <a:r>
              <a:rPr lang="en-US" dirty="0"/>
              <a:t> </a:t>
            </a:r>
            <a:r>
              <a:rPr lang="en-US" dirty="0" err="1"/>
              <a:t>minimul</a:t>
            </a:r>
            <a:r>
              <a:rPr lang="en-US" dirty="0"/>
              <a:t> de </a:t>
            </a: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ne </a:t>
            </a:r>
            <a:r>
              <a:rPr lang="en-US" dirty="0" err="1"/>
              <a:t>inregistra</a:t>
            </a:r>
            <a:r>
              <a:rPr lang="en-US" dirty="0"/>
              <a:t> in </a:t>
            </a:r>
            <a:r>
              <a:rPr lang="en-US" dirty="0" err="1"/>
              <a:t>baza</a:t>
            </a:r>
            <a:r>
              <a:rPr lang="en-US" dirty="0"/>
              <a:t> de date MONGODB.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inregistrare</a:t>
            </a:r>
            <a:r>
              <a:rPr lang="en-US" dirty="0"/>
              <a:t>, </a:t>
            </a:r>
            <a:r>
              <a:rPr lang="en-US" dirty="0" err="1"/>
              <a:t>suntem</a:t>
            </a:r>
            <a:r>
              <a:rPr lang="en-US" dirty="0"/>
              <a:t> </a:t>
            </a:r>
            <a:r>
              <a:rPr lang="en-US" dirty="0" err="1"/>
              <a:t>liberi</a:t>
            </a:r>
            <a:r>
              <a:rPr lang="en-US" dirty="0"/>
              <a:t> de </a:t>
            </a:r>
            <a:r>
              <a:rPr lang="en-US" dirty="0" err="1"/>
              <a:t>conectare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oportunitatea</a:t>
            </a:r>
            <a:r>
              <a:rPr lang="en-US" dirty="0"/>
              <a:t> de a ne </a:t>
            </a:r>
            <a:r>
              <a:rPr lang="en-US" dirty="0" err="1"/>
              <a:t>folosi</a:t>
            </a:r>
            <a:r>
              <a:rPr lang="en-US" dirty="0"/>
              <a:t> cu </a:t>
            </a:r>
            <a:r>
              <a:rPr lang="en-US" dirty="0" err="1"/>
              <a:t>adevarat</a:t>
            </a:r>
            <a:r>
              <a:rPr lang="en-US" dirty="0"/>
              <a:t> de </a:t>
            </a:r>
            <a:r>
              <a:rPr lang="en-US" dirty="0" err="1"/>
              <a:t>aplicatie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62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D53F-DC50-4BDD-980F-0DD220EA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98AE-81BA-48E8-B1CE-A5095A0C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F6AAE-1D24-4CEE-A8E6-D94050D6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905000"/>
            <a:ext cx="7696200" cy="44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BCC0-62EA-498F-B835-9254EA5F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F8C03D-CFDE-43EA-87F0-41DFA0E0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87" y="2802083"/>
            <a:ext cx="6346825" cy="30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FFA9-11A2-49A3-9B4A-4C51D87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Aplicatia</a:t>
            </a:r>
            <a:r>
              <a:rPr lang="en-US" dirty="0"/>
              <a:t> ne </a:t>
            </a:r>
            <a:r>
              <a:rPr lang="en-US" dirty="0" err="1"/>
              <a:t>ofera</a:t>
            </a:r>
            <a:r>
              <a:rPr lang="en-US" dirty="0"/>
              <a:t> un Bun </a:t>
            </a:r>
            <a:r>
              <a:rPr lang="en-US" dirty="0" err="1"/>
              <a:t>venit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sansa</a:t>
            </a:r>
            <a:r>
              <a:rPr lang="en-US" dirty="0"/>
              <a:t> de a o </a:t>
            </a:r>
            <a:r>
              <a:rPr lang="en-US" dirty="0" err="1"/>
              <a:t>utiliza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FF908-94C7-4A5B-9483-0F1318F34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133600"/>
            <a:ext cx="883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5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E9FD-3B15-4170-9D78-3240C9DA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64" y="838200"/>
            <a:ext cx="6343672" cy="709865"/>
          </a:xfrm>
        </p:spPr>
        <p:txBody>
          <a:bodyPr/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cautam</a:t>
            </a:r>
            <a:r>
              <a:rPr lang="en-US" dirty="0"/>
              <a:t> zona pe care o </a:t>
            </a:r>
            <a:r>
              <a:rPr lang="en-US" dirty="0" err="1"/>
              <a:t>dorim</a:t>
            </a:r>
            <a:r>
              <a:rPr lang="en-US" dirty="0"/>
              <a:t>.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dorite</a:t>
            </a:r>
            <a:r>
              <a:rPr lang="en-US" dirty="0"/>
              <a:t> ne sunt </a:t>
            </a:r>
            <a:r>
              <a:rPr lang="en-US" dirty="0" err="1"/>
              <a:t>oferite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FE207-20FF-42B3-BBF0-6D7F135D7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0" y="2707544"/>
            <a:ext cx="7747000" cy="39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2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DA1-810B-4CB6-A0D3-9FAECDB9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64" y="838200"/>
            <a:ext cx="6343672" cy="709865"/>
          </a:xfrm>
        </p:spPr>
        <p:txBody>
          <a:bodyPr/>
          <a:lstStyle/>
          <a:p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siguranta</a:t>
            </a:r>
            <a:r>
              <a:rPr lang="en-US" dirty="0"/>
              <a:t> </a:t>
            </a:r>
            <a:r>
              <a:rPr lang="en-US" dirty="0" err="1"/>
              <a:t>utilizatorului</a:t>
            </a:r>
            <a:r>
              <a:rPr lang="en-US" dirty="0"/>
              <a:t>, </a:t>
            </a:r>
            <a:r>
              <a:rPr lang="en-US" dirty="0" err="1"/>
              <a:t>oferim</a:t>
            </a:r>
            <a:r>
              <a:rPr lang="en-US" dirty="0"/>
              <a:t> </a:t>
            </a:r>
            <a:r>
              <a:rPr lang="en-US" dirty="0" err="1"/>
              <a:t>confidentialitate</a:t>
            </a:r>
            <a:r>
              <a:rPr lang="en-US" dirty="0"/>
              <a:t> maxima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632EB-77B5-4ACC-B83A-1A60A882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Parolele</a:t>
            </a:r>
            <a:r>
              <a:rPr lang="en-US" dirty="0"/>
              <a:t> sunt </a:t>
            </a:r>
            <a:r>
              <a:rPr lang="en-US" dirty="0" err="1"/>
              <a:t>criptate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in </a:t>
            </a:r>
            <a:r>
              <a:rPr lang="en-US" dirty="0" err="1"/>
              <a:t>baza</a:t>
            </a:r>
            <a:r>
              <a:rPr lang="en-US" dirty="0"/>
              <a:t> de date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importanta</a:t>
            </a:r>
            <a:r>
              <a:rPr lang="en-US" dirty="0"/>
              <a:t> </a:t>
            </a:r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oferi</a:t>
            </a:r>
            <a:r>
              <a:rPr lang="en-US" dirty="0"/>
              <a:t> </a:t>
            </a:r>
            <a:r>
              <a:rPr lang="en-US" dirty="0" err="1"/>
              <a:t>utilizatorului</a:t>
            </a:r>
            <a:r>
              <a:rPr lang="en-US" dirty="0"/>
              <a:t> o </a:t>
            </a:r>
            <a:r>
              <a:rPr lang="en-US" dirty="0" err="1"/>
              <a:t>experienta</a:t>
            </a:r>
            <a:r>
              <a:rPr lang="en-US" dirty="0"/>
              <a:t> de </a:t>
            </a:r>
            <a:r>
              <a:rPr lang="en-US" dirty="0" err="1"/>
              <a:t>exceptie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43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</TotalTime>
  <Words>193</Words>
  <Application>Microsoft Office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Weather app</vt:lpstr>
      <vt:lpstr>Care este scopul acestei aplicatii?</vt:lpstr>
      <vt:lpstr>Prima interactiune cu aplicatia</vt:lpstr>
      <vt:lpstr>Dupa alegerea optiunii de register</vt:lpstr>
      <vt:lpstr>PowerPoint Presentation</vt:lpstr>
      <vt:lpstr>PowerPoint Presentation</vt:lpstr>
      <vt:lpstr>Aplicatia ne ofera un Bun venit, si sansa de a o utiliza</vt:lpstr>
      <vt:lpstr>Dupa ce cautam zona pe care o dorim. Informatiile dorite ne sunt oferite </vt:lpstr>
      <vt:lpstr>Iar pentru siguranta utilizatorului, oferim confidentialitate maxima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app</dc:title>
  <dc:creator>Andrei Moglan</dc:creator>
  <cp:lastModifiedBy>Andrei Moglan</cp:lastModifiedBy>
  <cp:revision>2</cp:revision>
  <dcterms:created xsi:type="dcterms:W3CDTF">2006-08-16T00:00:00Z</dcterms:created>
  <dcterms:modified xsi:type="dcterms:W3CDTF">2020-06-01T16:14:03Z</dcterms:modified>
</cp:coreProperties>
</file>